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3C7"/>
    <a:srgbClr val="7B7B7B"/>
    <a:srgbClr val="131210"/>
    <a:srgbClr val="ED7D31"/>
    <a:srgbClr val="E9FDFD"/>
    <a:srgbClr val="2D3749"/>
    <a:srgbClr val="009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539512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258629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21503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42491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430599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74143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23877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345238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4695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398811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85433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9C82-7757-45D4-80A1-5009E70AC14E}" type="datetimeFigureOut">
              <a:rPr lang="hu-HU" smtClean="0"/>
              <a:t>2021. 04. 14.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AEE2F-6A41-4283-AB4C-04E66405A4F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0606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elektronika, billentyűzet, beltéri, fekete látható&#10;&#10;Automatikusan generált leírás">
            <a:extLst>
              <a:ext uri="{FF2B5EF4-FFF2-40B4-BE49-F238E27FC236}">
                <a16:creationId xmlns:a16="http://schemas.microsoft.com/office/drawing/2014/main" id="{088A4F81-6A6B-44C0-B918-76A88C74B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0" b="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2DF174C-03C1-4F77-9290-0D849CC3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549" y="2461084"/>
            <a:ext cx="3190114" cy="1335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 Zone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052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FF2E28-DD32-4FCA-BAD8-4F897F2A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549" y="3128584"/>
            <a:ext cx="3318619" cy="4882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STORE AFP2 PROJECT</a:t>
            </a:r>
          </a:p>
          <a:p>
            <a:pPr marL="0" indent="0">
              <a:buNone/>
            </a:pP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308EC46-6CA1-4965-B252-036DE666E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" b="11745"/>
          <a:stretch/>
        </p:blipFill>
        <p:spPr>
          <a:xfrm>
            <a:off x="3614820" y="4246417"/>
            <a:ext cx="2298408" cy="2013116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6203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85630D0-FD7B-4C95-B7EF-F1C90C8C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9634" y="1143987"/>
            <a:ext cx="4076680" cy="1960157"/>
          </a:xfrm>
        </p:spPr>
        <p:txBody>
          <a:bodyPr>
            <a:normAutofit/>
          </a:bodyPr>
          <a:lstStyle/>
          <a:p>
            <a:r>
              <a:rPr lang="hu-HU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csapatunkról pár szóban</a:t>
            </a:r>
          </a:p>
        </p:txBody>
      </p:sp>
      <p:pic>
        <p:nvPicPr>
          <p:cNvPr id="5" name="Tartalom helye 4" descr="A képen padló, beltéri, sziluett látható&#10;&#10;Automatikusan generált leírás">
            <a:extLst>
              <a:ext uri="{FF2B5EF4-FFF2-40B4-BE49-F238E27FC236}">
                <a16:creationId xmlns:a16="http://schemas.microsoft.com/office/drawing/2014/main" id="{976EC3C0-2267-4589-8CAB-0702965DA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r="8974" b="-1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D8FE67BA-FB09-4142-8118-4CBE12E25441}"/>
              </a:ext>
            </a:extLst>
          </p:cNvPr>
          <p:cNvSpPr/>
          <p:nvPr/>
        </p:nvSpPr>
        <p:spPr>
          <a:xfrm>
            <a:off x="7305675" y="647680"/>
            <a:ext cx="561975" cy="1809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DF0F8D78-8FC0-424E-BD15-0796803DD7F3}"/>
              </a:ext>
            </a:extLst>
          </p:cNvPr>
          <p:cNvCxnSpPr/>
          <p:nvPr/>
        </p:nvCxnSpPr>
        <p:spPr>
          <a:xfrm>
            <a:off x="7348589" y="2961278"/>
            <a:ext cx="4657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ép 10">
            <a:extLst>
              <a:ext uri="{FF2B5EF4-FFF2-40B4-BE49-F238E27FC236}">
                <a16:creationId xmlns:a16="http://schemas.microsoft.com/office/drawing/2014/main" id="{07AF3D26-1FB5-4B0F-90C0-1472D641E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61" y="3932331"/>
            <a:ext cx="3533826" cy="2608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83737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61CDA7-3E15-4B73-8AF1-6B470785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048" y="435173"/>
            <a:ext cx="7008538" cy="1783080"/>
          </a:xfrm>
        </p:spPr>
        <p:txBody>
          <a:bodyPr anchor="b">
            <a:normAutofit/>
          </a:bodyPr>
          <a:lstStyle/>
          <a:p>
            <a:r>
              <a:rPr lang="hu-H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Csanádi</a:t>
            </a:r>
            <a:r>
              <a:rPr lang="hu-H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Balázs Tóbiás</a:t>
            </a:r>
          </a:p>
        </p:txBody>
      </p:sp>
      <p:pic>
        <p:nvPicPr>
          <p:cNvPr id="4" name="Kép 3" descr="A képen fa, személy, kültéri látható&#10;&#10;Automatikusan generált leírás">
            <a:extLst>
              <a:ext uri="{FF2B5EF4-FFF2-40B4-BE49-F238E27FC236}">
                <a16:creationId xmlns:a16="http://schemas.microsoft.com/office/drawing/2014/main" id="{008871A3-260B-4966-88F7-886AC5AB5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DC43A8-DD6C-4C50-AC5A-92F5EAD82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hu-HU" sz="2200" dirty="0"/>
              <a:t>Project </a:t>
            </a:r>
            <a:r>
              <a:rPr lang="hu-HU" sz="2200" dirty="0" err="1"/>
              <a:t>manager</a:t>
            </a:r>
            <a:endParaRPr lang="hu-HU" sz="2200" dirty="0"/>
          </a:p>
          <a:p>
            <a:r>
              <a:rPr lang="hu-HU" sz="2200" dirty="0"/>
              <a:t>Frontend </a:t>
            </a:r>
            <a:r>
              <a:rPr lang="hu-HU" sz="2200" dirty="0" err="1"/>
              <a:t>Designer</a:t>
            </a:r>
            <a:endParaRPr lang="hu-HU" sz="2200" dirty="0"/>
          </a:p>
          <a:p>
            <a:r>
              <a:rPr lang="hu-HU" sz="2200" dirty="0"/>
              <a:t>Backend fejlesztő</a:t>
            </a:r>
          </a:p>
          <a:p>
            <a:r>
              <a:rPr lang="hu-HU" sz="2200" dirty="0" err="1"/>
              <a:t>Controller</a:t>
            </a:r>
            <a:r>
              <a:rPr lang="hu-HU" sz="2200" dirty="0"/>
              <a:t> fejlesztő</a:t>
            </a:r>
          </a:p>
          <a:p>
            <a:r>
              <a:rPr lang="hu-HU" sz="2200" dirty="0"/>
              <a:t>Dokumentátor</a:t>
            </a:r>
          </a:p>
          <a:p>
            <a:r>
              <a:rPr lang="hu-HU" sz="2200" dirty="0" err="1"/>
              <a:t>Route</a:t>
            </a:r>
            <a:r>
              <a:rPr lang="hu-HU" sz="2200" dirty="0"/>
              <a:t> felelős</a:t>
            </a:r>
          </a:p>
          <a:p>
            <a:r>
              <a:rPr lang="hu-HU" sz="2200" dirty="0" err="1"/>
              <a:t>Bugfixer</a:t>
            </a:r>
            <a:endParaRPr lang="hu-HU" sz="2200" dirty="0"/>
          </a:p>
          <a:p>
            <a:endParaRPr lang="hu-HU" sz="2200" dirty="0"/>
          </a:p>
          <a:p>
            <a:endParaRPr lang="hu-HU" sz="2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23E8DD2-5A15-485A-A913-9693AC98E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58" y="5187819"/>
            <a:ext cx="1491039" cy="14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99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61CDA7-3E15-4B73-8AF1-6B470785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hu-HU" sz="5400">
                <a:latin typeface="Segoe UI Light" panose="020B0502040204020203" pitchFamily="34" charset="0"/>
                <a:cs typeface="Segoe UI Light" panose="020B0502040204020203" pitchFamily="34" charset="0"/>
              </a:rPr>
              <a:t>Papp Ágnes</a:t>
            </a:r>
            <a:endParaRPr lang="hu-HU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08871A3-260B-4966-88F7-886AC5AB55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7" r="1580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DC43A8-DD6C-4C50-AC5A-92F5EAD82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hu-HU" sz="2200"/>
              <a:t>Frontend Designer</a:t>
            </a:r>
          </a:p>
          <a:p>
            <a:r>
              <a:rPr lang="hu-HU" sz="2200"/>
              <a:t>Dokumentátor</a:t>
            </a:r>
          </a:p>
          <a:p>
            <a:r>
              <a:rPr lang="hu-HU" sz="2200"/>
              <a:t>Adat manager</a:t>
            </a:r>
          </a:p>
          <a:p>
            <a:r>
              <a:rPr lang="hu-HU" sz="2200"/>
              <a:t>Bugfixer</a:t>
            </a:r>
          </a:p>
          <a:p>
            <a:r>
              <a:rPr lang="hu-HU" sz="2200"/>
              <a:t>Git szakértő</a:t>
            </a:r>
            <a:endParaRPr lang="hu-HU" sz="22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E974A9F-51D8-4665-8A8B-98101C1CF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8258" y="5187819"/>
            <a:ext cx="1491039" cy="14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60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61CDA7-3E15-4B73-8AF1-6B470785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hu-HU" sz="5400">
                <a:latin typeface="Segoe UI Light" panose="020B0502040204020203" pitchFamily="34" charset="0"/>
                <a:cs typeface="Segoe UI Light" panose="020B0502040204020203" pitchFamily="34" charset="0"/>
              </a:rPr>
              <a:t>Fügedi Csaba</a:t>
            </a:r>
            <a:endParaRPr lang="hu-HU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08871A3-260B-4966-88F7-886AC5AB55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r="7543"/>
          <a:stretch/>
        </p:blipFill>
        <p:spPr>
          <a:xfrm>
            <a:off x="0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DC43A8-DD6C-4C50-AC5A-92F5EAD82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hu-HU" sz="2200"/>
              <a:t>Adatbázis fejlesztő</a:t>
            </a:r>
          </a:p>
          <a:p>
            <a:r>
              <a:rPr lang="hu-HU" sz="2200"/>
              <a:t>Backend fejlesztő</a:t>
            </a:r>
          </a:p>
          <a:p>
            <a:r>
              <a:rPr lang="hu-HU" sz="2200"/>
              <a:t>Frontend Designer</a:t>
            </a:r>
          </a:p>
          <a:p>
            <a:r>
              <a:rPr lang="hu-HU" sz="2200"/>
              <a:t>Migration és Factory felelős</a:t>
            </a:r>
          </a:p>
          <a:p>
            <a:r>
              <a:rPr lang="hu-HU" sz="2200"/>
              <a:t>Grafikus</a:t>
            </a:r>
          </a:p>
          <a:p>
            <a:r>
              <a:rPr lang="hu-HU" sz="2200"/>
              <a:t>Hangulatfelelős</a:t>
            </a:r>
          </a:p>
          <a:p>
            <a:endParaRPr lang="hu-HU" sz="22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B6057B7-84D6-48BD-8528-CDA947D69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8258" y="5187819"/>
            <a:ext cx="1491039" cy="14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378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CEE4CB-246C-40F4-8B8F-56668777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490" y="4326865"/>
            <a:ext cx="7268147" cy="1754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u-HU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Kellemes vírus mentes napokat kíván, az </a:t>
            </a:r>
            <a:r>
              <a:rPr lang="hu-HU" kern="12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</a:t>
            </a:r>
            <a:r>
              <a:rPr lang="hu-HU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Team Csapata.</a:t>
            </a:r>
            <a:endParaRPr lang="en-US" kern="12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Tartalom helye 4" descr="A képen szöveg, beltéri, vetítő, eszköz látható&#10;&#10;Automatikusan generált leírás">
            <a:extLst>
              <a:ext uri="{FF2B5EF4-FFF2-40B4-BE49-F238E27FC236}">
                <a16:creationId xmlns:a16="http://schemas.microsoft.com/office/drawing/2014/main" id="{E4D8551F-1D9B-4D5B-A0FF-0D1DF058A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38" y="571811"/>
            <a:ext cx="6023823" cy="27227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9CEDDFC-4A6C-4AA3-BA71-ECCB29F97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3" y="3650028"/>
            <a:ext cx="3524250" cy="28575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6B2FE07-75DA-4089-B665-55A556C3D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54" y="130337"/>
            <a:ext cx="1694677" cy="16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87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gerinctelen látható&#10;&#10;Automatikusan generált leírás">
            <a:extLst>
              <a:ext uri="{FF2B5EF4-FFF2-40B4-BE49-F238E27FC236}">
                <a16:creationId xmlns:a16="http://schemas.microsoft.com/office/drawing/2014/main" id="{F766943F-2C12-4BFE-B8EC-52CAEBDF1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8173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08376D-9612-486F-8C03-5282F6E7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2953707"/>
            <a:ext cx="2955036" cy="1797872"/>
          </a:xfrm>
        </p:spPr>
        <p:txBody>
          <a:bodyPr anchor="b">
            <a:normAutofit fontScale="90000"/>
          </a:bodyPr>
          <a:lstStyle/>
          <a:p>
            <a:r>
              <a:rPr lang="hu-HU" sz="2800" dirty="0">
                <a:latin typeface="Segoe UI" panose="020B0502040204020203" pitchFamily="34" charset="0"/>
                <a:cs typeface="Segoe UI" panose="020B0502040204020203" pitchFamily="34" charset="0"/>
              </a:rPr>
              <a:t>Az </a:t>
            </a:r>
            <a:r>
              <a:rPr lang="hu-H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Impact</a:t>
            </a:r>
            <a:r>
              <a:rPr lang="hu-HU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Zone</a:t>
            </a:r>
            <a:r>
              <a:rPr lang="hu-HU" sz="2800" dirty="0">
                <a:latin typeface="Segoe UI" panose="020B0502040204020203" pitchFamily="34" charset="0"/>
                <a:cs typeface="Segoe UI" panose="020B0502040204020203" pitchFamily="34" charset="0"/>
              </a:rPr>
              <a:t> csapata bemutatja a mindenki által várva várt webshopot az </a:t>
            </a:r>
            <a:r>
              <a:rPr lang="hu-H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ITStoret</a:t>
            </a:r>
            <a:r>
              <a:rPr lang="hu-HU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38D797C5-8FA1-453A-8CDC-6B8610886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3" y="1280355"/>
            <a:ext cx="3438525" cy="799457"/>
          </a:xfrm>
        </p:spPr>
      </p:pic>
    </p:spTree>
    <p:extLst>
      <p:ext uri="{BB962C8B-B14F-4D97-AF65-F5344CB8AC3E}">
        <p14:creationId xmlns:p14="http://schemas.microsoft.com/office/powerpoint/2010/main" val="5250329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asztal, padló, beltéri, fából készült látható&#10;&#10;Automatikusan generált leírás">
            <a:extLst>
              <a:ext uri="{FF2B5EF4-FFF2-40B4-BE49-F238E27FC236}">
                <a16:creationId xmlns:a16="http://schemas.microsoft.com/office/drawing/2014/main" id="{A78E058F-E01B-4742-A39C-C6840A9E8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3" t="9091" r="1" b="1"/>
          <a:stretch/>
        </p:blipFill>
        <p:spPr>
          <a:xfrm>
            <a:off x="-2" y="10"/>
            <a:ext cx="8668512" cy="6857990"/>
          </a:xfrm>
          <a:prstGeom prst="rect">
            <a:avLst/>
          </a:prstGeom>
          <a:noFill/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4502323-9644-49C3-91FF-11A474B7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648" y="905865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 ITS</a:t>
            </a:r>
            <a:r>
              <a:rPr lang="hu-HU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tore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-on</a:t>
            </a:r>
            <a:r>
              <a:rPr lang="hu-HU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böngészve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minden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korosztály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megtalálhatja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saját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igényeinek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megfelelő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informatikai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és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háztartási</a:t>
            </a:r>
            <a:r>
              <a:rPr lang="en-US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eszközöket</a:t>
            </a:r>
            <a:endParaRPr lang="en-US" sz="3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5C41B7F-E106-4669-8C04-C26BC9A8C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143" y="5717663"/>
            <a:ext cx="905865" cy="9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0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74E967F2-070D-4320-B731-0914CFE15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3281097" cy="7475361"/>
          </a:xfrm>
        </p:spPr>
      </p:pic>
      <p:sp>
        <p:nvSpPr>
          <p:cNvPr id="6" name="Téglalap: egyik sarkán levágva 5">
            <a:extLst>
              <a:ext uri="{FF2B5EF4-FFF2-40B4-BE49-F238E27FC236}">
                <a16:creationId xmlns:a16="http://schemas.microsoft.com/office/drawing/2014/main" id="{181A1830-7B02-4D5D-BDCA-B49308CE69C3}"/>
              </a:ext>
            </a:extLst>
          </p:cNvPr>
          <p:cNvSpPr/>
          <p:nvPr/>
        </p:nvSpPr>
        <p:spPr>
          <a:xfrm>
            <a:off x="-3495675" y="133347"/>
            <a:ext cx="8667750" cy="1609725"/>
          </a:xfrm>
          <a:prstGeom prst="snip1Rect">
            <a:avLst/>
          </a:prstGeom>
          <a:solidFill>
            <a:srgbClr val="2D37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6329E42-0F5F-41CA-B3F9-C1C26B9D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29"/>
            <a:ext cx="10515600" cy="1325563"/>
          </a:xfrm>
        </p:spPr>
        <p:txBody>
          <a:bodyPr/>
          <a:lstStyle/>
          <a:p>
            <a:r>
              <a:rPr lang="hu-H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Development</a:t>
            </a:r>
            <a:endParaRPr lang="hu-H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658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54365C6-8EE6-496A-887B-C2CBD2EA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2427325"/>
            <a:ext cx="3582073" cy="1644027"/>
          </a:xfrm>
        </p:spPr>
        <p:txBody>
          <a:bodyPr anchor="t">
            <a:no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webshop </a:t>
            </a:r>
            <a:r>
              <a:rPr lang="hu-HU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Laravel</a:t>
            </a:r>
            <a:r>
              <a:rPr lang="hu-HU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keretendszerre épül, amit kiegészítettünk </a:t>
            </a:r>
            <a:r>
              <a:rPr lang="hu-HU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nodejs</a:t>
            </a:r>
            <a:r>
              <a:rPr lang="hu-HU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használatával.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Tartalom helye 16">
            <a:extLst>
              <a:ext uri="{FF2B5EF4-FFF2-40B4-BE49-F238E27FC236}">
                <a16:creationId xmlns:a16="http://schemas.microsoft.com/office/drawing/2014/main" id="{838EA698-AA89-4E42-AFCB-32859A2D0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0" y="4103093"/>
            <a:ext cx="3582987" cy="2687240"/>
          </a:xfrm>
        </p:spPr>
      </p:pic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102B787F-A154-4248-8FCE-1188C50E3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2317870"/>
            <a:ext cx="6642532" cy="1644027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4203D3DD-A6FA-4BC0-B1F5-02AAA2CF1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41" y="518862"/>
            <a:ext cx="2000338" cy="12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587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68F529B-5120-4999-957E-3F50BBB82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4923" r="17458" b="1"/>
          <a:stretch/>
        </p:blipFill>
        <p:spPr>
          <a:xfrm>
            <a:off x="4234051" y="10"/>
            <a:ext cx="801475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6C96959-0240-4BC8-B75A-F1E050288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Adatbázis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E5B211-C78B-48E4-B5B9-914291DB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83" y="2702593"/>
            <a:ext cx="3438906" cy="3207258"/>
          </a:xfrm>
        </p:spPr>
        <p:txBody>
          <a:bodyPr anchor="t">
            <a:normAutofit lnSpcReduction="10000"/>
          </a:bodyPr>
          <a:lstStyle/>
          <a:p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 adatbázis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xampp-on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belül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pypMyAdminban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másik nevén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MariaDB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-ben van eltárolva.</a:t>
            </a:r>
          </a:p>
          <a:p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 adatbázis struktúra kialakítását a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Laravelben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megírt migráció végzi.</a:t>
            </a:r>
          </a:p>
          <a:p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 adatbázis feltöltése </a:t>
            </a:r>
            <a:r>
              <a:rPr lang="hu-H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factory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-kal és néhány állandó adattal történik ami migrációként van eltárolva. </a:t>
            </a:r>
          </a:p>
          <a:p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E81C7FA-5840-4B67-9901-3D382E2D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3" y="409034"/>
            <a:ext cx="2009372" cy="11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0003F6C-1EC7-458B-8BD1-DDCDB5742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29" y="0"/>
            <a:ext cx="4448071" cy="6857990"/>
          </a:xfrm>
        </p:spPr>
        <p:txBody>
          <a:bodyPr>
            <a:normAutofit/>
          </a:bodyPr>
          <a:lstStyle/>
          <a:p>
            <a:r>
              <a:rPr lang="hu-H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hu-HU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Controllokat</a:t>
            </a:r>
            <a:r>
              <a:rPr lang="hu-H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és a weblapokat a </a:t>
            </a:r>
            <a:r>
              <a:rPr lang="hu-HU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laravel</a:t>
            </a:r>
            <a:r>
              <a:rPr lang="hu-H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keretrendszer működteti a csapatunk által leprogramozott paraméterek segítségével.</a:t>
            </a:r>
          </a:p>
        </p:txBody>
      </p:sp>
      <p:pic>
        <p:nvPicPr>
          <p:cNvPr id="5" name="Tartalom helye 4" descr="A képen szöveg, elefánt látható&#10;&#10;Automatikusan generált leírás">
            <a:extLst>
              <a:ext uri="{FF2B5EF4-FFF2-40B4-BE49-F238E27FC236}">
                <a16:creationId xmlns:a16="http://schemas.microsoft.com/office/drawing/2014/main" id="{2394B19C-F111-42FC-BEEC-B72A21F6A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84"/>
          <a:stretch/>
        </p:blipFill>
        <p:spPr>
          <a:xfrm>
            <a:off x="0" y="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88F614A-4164-4FAD-B52E-8547C6F31BD1}"/>
              </a:ext>
            </a:extLst>
          </p:cNvPr>
          <p:cNvSpPr txBox="1"/>
          <p:nvPr/>
        </p:nvSpPr>
        <p:spPr>
          <a:xfrm>
            <a:off x="2143124" y="2103774"/>
            <a:ext cx="3952876" cy="31547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sz="19900" spc="-300" dirty="0">
                <a:latin typeface="Segoe UI Light" panose="020B0502040204020203" pitchFamily="34" charset="0"/>
                <a:cs typeface="Segoe UI Light" panose="020B0502040204020203" pitchFamily="34" charset="0"/>
              </a:rPr>
              <a:t>8.0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2D527A73-FEFD-4F54-AE44-36D84B534761}"/>
              </a:ext>
            </a:extLst>
          </p:cNvPr>
          <p:cNvSpPr/>
          <p:nvPr/>
        </p:nvSpPr>
        <p:spPr>
          <a:xfrm>
            <a:off x="7743929" y="1400155"/>
            <a:ext cx="561975" cy="1809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7877B29D-F766-466D-B4CD-2DEF614E3771}"/>
              </a:ext>
            </a:extLst>
          </p:cNvPr>
          <p:cNvCxnSpPr/>
          <p:nvPr/>
        </p:nvCxnSpPr>
        <p:spPr>
          <a:xfrm>
            <a:off x="7534275" y="5267012"/>
            <a:ext cx="4657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8380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EB7737-4D42-4D80-9837-97E936B0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5" y="1870692"/>
            <a:ext cx="5130795" cy="1461778"/>
          </a:xfrm>
        </p:spPr>
        <p:txBody>
          <a:bodyPr>
            <a:normAutofit fontScale="90000"/>
          </a:bodyPr>
          <a:lstStyle/>
          <a:p>
            <a:r>
              <a:rPr lang="hu-H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projektünkhöz  a </a:t>
            </a:r>
            <a:r>
              <a:rPr lang="hu-HU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GitKraken</a:t>
            </a:r>
            <a:r>
              <a:rPr lang="hu-H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u-HU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r>
              <a:rPr lang="hu-H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u-HU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manager</a:t>
            </a:r>
            <a:r>
              <a:rPr lang="hu-H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szoftvert használtuk.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89C699D-2E8F-440B-9F8C-445BDECD7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36" y="2390776"/>
            <a:ext cx="2646722" cy="26467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D25B1A89-05B5-4166-8756-9BC18457F4F3}"/>
              </a:ext>
            </a:extLst>
          </p:cNvPr>
          <p:cNvSpPr/>
          <p:nvPr/>
        </p:nvSpPr>
        <p:spPr>
          <a:xfrm>
            <a:off x="852645" y="1343005"/>
            <a:ext cx="561975" cy="1809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2119A17-F6E8-4890-BE26-691C8DF8C31B}"/>
              </a:ext>
            </a:extLst>
          </p:cNvPr>
          <p:cNvCxnSpPr/>
          <p:nvPr/>
        </p:nvCxnSpPr>
        <p:spPr>
          <a:xfrm>
            <a:off x="852645" y="3523253"/>
            <a:ext cx="4657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10DEDF4F-8CCD-4284-B01C-6933A33DB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92" y="4022064"/>
            <a:ext cx="2362196" cy="23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98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25B277-29C7-4062-BED5-04A26B8B1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57" y="1235418"/>
            <a:ext cx="3739341" cy="13308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Dokumentáció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B4347A-18C7-4DEE-BDE4-3B9EA4DF8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44" y="2107674"/>
            <a:ext cx="416554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Dokumentumok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elkészítésében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az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MM </a:t>
            </a:r>
            <a:r>
              <a:rPr lang="hu-H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markdown editort használtuk.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Tartalom helye 4" descr="A képen szöveg, emlősök, fekete, macska látható&#10;&#10;Automatikusan generált leírás">
            <a:extLst>
              <a:ext uri="{FF2B5EF4-FFF2-40B4-BE49-F238E27FC236}">
                <a16:creationId xmlns:a16="http://schemas.microsoft.com/office/drawing/2014/main" id="{205428D5-6BBB-4256-93A5-CE36BF3E0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r="12146" b="-1"/>
          <a:stretch/>
        </p:blipFill>
        <p:spPr>
          <a:xfrm>
            <a:off x="5445457" y="1709744"/>
            <a:ext cx="6155141" cy="3462253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CFF5D7D8-B573-4748-A24D-D056AAD05185}"/>
              </a:ext>
            </a:extLst>
          </p:cNvPr>
          <p:cNvSpPr/>
          <p:nvPr/>
        </p:nvSpPr>
        <p:spPr>
          <a:xfrm>
            <a:off x="468350" y="1054434"/>
            <a:ext cx="561975" cy="18098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14EDB78A-57F3-4F76-91C4-F99FAFA6EE5F}"/>
              </a:ext>
            </a:extLst>
          </p:cNvPr>
          <p:cNvCxnSpPr>
            <a:cxnSpLocks/>
          </p:cNvCxnSpPr>
          <p:nvPr/>
        </p:nvCxnSpPr>
        <p:spPr>
          <a:xfrm>
            <a:off x="390744" y="3066053"/>
            <a:ext cx="4144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BA8B579B-F6A7-4C28-B172-88A0C13BB3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3121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65" y="249538"/>
            <a:ext cx="1407466" cy="12676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Kép 21" descr="A képen szöveg látható&#10;&#10;Automatikusan generált leírás">
            <a:extLst>
              <a:ext uri="{FF2B5EF4-FFF2-40B4-BE49-F238E27FC236}">
                <a16:creationId xmlns:a16="http://schemas.microsoft.com/office/drawing/2014/main" id="{B796262A-CBB5-42AA-9497-108FD3FD7E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0" y="3651338"/>
            <a:ext cx="3538756" cy="26540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23953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174</Words>
  <Application>Microsoft Office PowerPoint</Application>
  <PresentationFormat>Szélesvásznú</PresentationFormat>
  <Paragraphs>38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Segoe UI Light</vt:lpstr>
      <vt:lpstr>Office Theme</vt:lpstr>
      <vt:lpstr>Impact Zone</vt:lpstr>
      <vt:lpstr>Az Impact Zone csapata bemutatja a mindenki által várva várt webshopot az ITStoret.</vt:lpstr>
      <vt:lpstr>Az ITStore-on böngészve minden korosztály megtalálhatja a saját igényeinek megfelelő informatikai és háztartási eszközöket</vt:lpstr>
      <vt:lpstr>Development</vt:lpstr>
      <vt:lpstr>A webshop Laravel keretendszerre épül, amit kiegészítettünk nodejs használatával.</vt:lpstr>
      <vt:lpstr>Adatbázis</vt:lpstr>
      <vt:lpstr>A Controllokat és a weblapokat a laravel keretrendszer működteti a csapatunk által leprogramozott paraméterek segítségével.</vt:lpstr>
      <vt:lpstr>A projektünkhöz  a GitKraken git manager szoftvert használtuk.</vt:lpstr>
      <vt:lpstr>Dokumentáció</vt:lpstr>
      <vt:lpstr>A csapatunkról pár szóban</vt:lpstr>
      <vt:lpstr>Csanádi Balázs Tóbiás</vt:lpstr>
      <vt:lpstr>Papp Ágnes</vt:lpstr>
      <vt:lpstr>Fügedi Csaba</vt:lpstr>
      <vt:lpstr>Kellemes vírus mentes napokat kíván, az Impact Team Csapata.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Zone</dc:title>
  <dc:creator>Fugedi_Csaba@sulid.hu</dc:creator>
  <cp:lastModifiedBy>Fugedi_Csaba@sulid.hu</cp:lastModifiedBy>
  <cp:revision>14</cp:revision>
  <dcterms:created xsi:type="dcterms:W3CDTF">2021-04-14T10:18:38Z</dcterms:created>
  <dcterms:modified xsi:type="dcterms:W3CDTF">2021-04-14T13:01:54Z</dcterms:modified>
</cp:coreProperties>
</file>